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F687-6C25-42B0-BBFF-1CA344951A00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674E-94D9-4EA4-B804-9BFDFEDD3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reoeye.jp/gallery/today/today20070703/index_anae.html" TargetMode="Externa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3djournal.com/galleries_city/Czech_Krkonose_(Giant_Mts_Riesengebirge)_3D/Czech_Krkonose_(Giant_Mts_Riesengebirge)_3D_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690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 LANDFORMS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BY: OSCAR &amp;ANDRIALIN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tereoeye.jp/gallery/scenejp/01/sakura03_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THANKS FOR WATCHING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HORRAY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nd Can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CANYON #1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CANYON IS ONE OF THE LANDFORMS. MOST  CANYONS ARE MADE BY ROCKS WHEN THEY COME TUMBULING DOWN.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:\Beehive\Students\HALL, JEFF\Students Individual Assignments\Andrialin\Czech_Krkonose_(Giant_Mts_Riesengebirge)_3D_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55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HILLS # 2</a:t>
            </a:r>
            <a:br>
              <a:rPr lang="en-US" dirty="0" smtClean="0"/>
            </a:br>
            <a:r>
              <a:rPr lang="en-US" sz="2800" dirty="0" smtClean="0"/>
              <a:t> THIS IS ALSO A LANDFORM. THESE ARE CREATED BY ROCKS THAT ARE STORD UNDER THE HILL AND OVER TIME GRASS BEGINS TO GROW AND BECOMES LAND.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:\Beehive\Students\HALL, JEFF\Students Individual Assignments\Andrialin\Czech_Krkonose_(Giant_Mts_Riesengebirge)_3D_4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" y="0"/>
            <a:ext cx="914116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# 3</a:t>
            </a:r>
            <a:br>
              <a:rPr lang="en-US" dirty="0" smtClean="0"/>
            </a:br>
            <a:r>
              <a:rPr lang="en-US" sz="2800" dirty="0" smtClean="0"/>
              <a:t>THIS MOUNTAIN IS MADE BY PILES OF ROCK THAT GET PILED UNTILL IT IS HIGH ENOUGH. THEN TREES AND MAMALS START LIVING IN THEIR CAVES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:\Beehive\Students\HALL, JEFF\Students Individual Assignments\Andrialin\Czech_Krkonose_(Giant_Mts_Riesengebirge)_3D_3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0598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WATERFALL #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FF00"/>
                </a:solidFill>
              </a:rPr>
              <a:t>MOST WATERFALLS ARE MADE BY ROCK THAT TRAPS WATER INSIDE THE ROCK. BEFORE IT TURNS INTO A WATERFALL IT IS A LAKE. SOON THE WATER IS TAKING SOME ROCKS AND WHEN THE PATH WAY IS CLEARED IT IS SOON A WATERFALL.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149" y="-380999"/>
            <a:ext cx="963115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ISLAND # 5 </a:t>
            </a:r>
            <a:br>
              <a:rPr lang="en-US" dirty="0" smtClean="0"/>
            </a:br>
            <a:r>
              <a:rPr lang="en-US" sz="2800" dirty="0" smtClean="0"/>
              <a:t>AN ISLAND IS A ROCK THAT PILES UP AND GROWS PLANTS</a:t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ereoeye.jp/gallery/today/today20070920/today_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GEYSES #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TIME GEYSERS ARE MADE FROM HOT WATER. MAGMA HEATS UP THE WATER AND BEGINS TO BOIL THEN IT EXPLODES.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tereoeye.jp/gallery/today/today20100423/today_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 #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VOLCANO IS A MOUNTAIN THAT HAS MAGMA IN OR UNDER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oday's Stereo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 #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BUTTE IS A FLAT TOPPED MOUNTAIN. OVER TIME THIS MOUNTAIN SOMETIMES CHIPS ROCKS BY EROSION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109</Words>
  <Application>Microsoft Macintosh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DIFFERENT LANDFORMS</vt:lpstr>
      <vt:lpstr> CANYON #1</vt:lpstr>
      <vt:lpstr>HILLS # 2  THIS IS ALSO A LANDFORM. THESE ARE CREATED BY ROCKS THAT ARE STORD UNDER THE HILL AND OVER TIME GRASS BEGINS TO GROW AND BECOMES LAND. </vt:lpstr>
      <vt:lpstr>MOUNTAIN # 3 THIS MOUNTAIN IS MADE BY PILES OF ROCK THAT GET PILED UNTILL IT IS HIGH ENOUGH. THEN TREES AND MAMALS START LIVING IN THEIR CAVES</vt:lpstr>
      <vt:lpstr>WATERFALL # 4 MOST WATERFALLS ARE MADE BY ROCK THAT TRAPS WATER INSIDE THE ROCK. BEFORE IT TURNS INTO A WATERFALL IT IS A LAKE. SOON THE WATER IS TAKING SOME ROCKS AND WHEN THE PATH WAY IS CLEARED IT IS SOON A WATERFALL.</vt:lpstr>
      <vt:lpstr>ISLAND # 5  AN ISLAND IS A ROCK THAT PILES UP AND GROWS PLANTS </vt:lpstr>
      <vt:lpstr>GEYSES # 6</vt:lpstr>
      <vt:lpstr>VOLCANO # 7</vt:lpstr>
      <vt:lpstr>BUTTE # 9</vt:lpstr>
      <vt:lpstr>THANKS FOR WATCHING</vt:lpstr>
    </vt:vector>
  </TitlesOfParts>
  <Company>Granite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LANDFORMS</dc:title>
  <dc:creator>9540769</dc:creator>
  <cp:lastModifiedBy>Misty Butterfield</cp:lastModifiedBy>
  <cp:revision>15</cp:revision>
  <dcterms:created xsi:type="dcterms:W3CDTF">2011-04-27T15:43:12Z</dcterms:created>
  <dcterms:modified xsi:type="dcterms:W3CDTF">2011-05-05T21:30:17Z</dcterms:modified>
</cp:coreProperties>
</file>