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7637-24D3-4F73-A8DB-47DE9081E75C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B30F-83A5-4896-984F-F2FEE43BE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\\536-staff\do$\ll007148\My%20Documents\inquiry_webquests_module\geronimo.wa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ints.org/xmodres/links/inquirybased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3399"/>
                </a:solidFill>
                <a:latin typeface="Comic Sans MS" pitchFamily="66" charset="0"/>
              </a:rPr>
              <a:t>Inquiry- Based Lesson</a:t>
            </a:r>
            <a:endParaRPr lang="en-US" dirty="0">
              <a:solidFill>
                <a:srgbClr val="CC3399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C3399"/>
                </a:solidFill>
                <a:latin typeface="Comic Sans MS" pitchFamily="66" charset="0"/>
              </a:rPr>
              <a:t>Parachute Challenge </a:t>
            </a:r>
            <a:r>
              <a:rPr lang="en-US" dirty="0" smtClean="0">
                <a:latin typeface="Comic Sans MS" pitchFamily="66" charset="0"/>
              </a:rPr>
              <a:t>requires participants to perform an investigation of air resistance by building a parachute that takes the longest possible time to reach the ground.  </a:t>
            </a:r>
          </a:p>
          <a:p>
            <a:r>
              <a:rPr lang="en-US" dirty="0" smtClean="0">
                <a:latin typeface="Comic Sans MS" pitchFamily="66" charset="0"/>
              </a:rPr>
              <a:t>Why do paratroopers yell "Geronimo!" when they jump from the plane?</a:t>
            </a:r>
          </a:p>
          <a:p>
            <a:r>
              <a:rPr lang="en-US" dirty="0">
                <a:solidFill>
                  <a:srgbClr val="CC3399"/>
                </a:solidFill>
                <a:latin typeface="Comic Sans MS" pitchFamily="66" charset="0"/>
              </a:rPr>
              <a:t>B</a:t>
            </a:r>
            <a:r>
              <a:rPr lang="en-US" dirty="0" smtClean="0">
                <a:solidFill>
                  <a:srgbClr val="CC3399"/>
                </a:solidFill>
                <a:latin typeface="Comic Sans MS" pitchFamily="66" charset="0"/>
              </a:rPr>
              <a:t>ecause it beats screaming "</a:t>
            </a:r>
            <a:r>
              <a:rPr lang="en-US" dirty="0" err="1" smtClean="0">
                <a:solidFill>
                  <a:srgbClr val="CC3399"/>
                </a:solidFill>
                <a:latin typeface="Comic Sans MS" pitchFamily="66" charset="0"/>
              </a:rPr>
              <a:t>Mommmyyyy</a:t>
            </a:r>
            <a:r>
              <a:rPr lang="en-US" dirty="0" smtClean="0">
                <a:solidFill>
                  <a:srgbClr val="CC3399"/>
                </a:solidFill>
                <a:latin typeface="Comic Sans MS" pitchFamily="66" charset="0"/>
              </a:rPr>
              <a:t>!“ </a:t>
            </a:r>
            <a:endParaRPr lang="en-US" dirty="0">
              <a:solidFill>
                <a:srgbClr val="CC3399"/>
              </a:solidFill>
              <a:latin typeface="Comic Sans MS" pitchFamily="66" charset="0"/>
            </a:endParaRPr>
          </a:p>
        </p:txBody>
      </p:sp>
      <p:pic>
        <p:nvPicPr>
          <p:cNvPr id="6" name="Picture 5" descr="parachute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4876800"/>
            <a:ext cx="140208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S900069560[1].wav">
            <a:hlinkClick r:id="" action="ppaction://media"/>
          </p:cNvPr>
          <p:cNvPicPr>
            <a:picLocks noRot="1" noChangeAspect="1"/>
          </p:cNvPicPr>
          <p:nvPr>
            <a:wavAudioFile r:embed="rId1" name="MS900069560[1].wav"/>
          </p:nvPr>
        </p:nvPicPr>
        <p:blipFill>
          <a:blip r:embed="rId3" cstate="print"/>
          <a:stretch>
            <a:fillRect/>
          </a:stretch>
        </p:blipFill>
        <p:spPr>
          <a:xfrm>
            <a:off x="3886200" y="1295400"/>
            <a:ext cx="304800" cy="3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Parachute Challenge</a:t>
            </a:r>
            <a:endParaRPr lang="en-US" dirty="0"/>
          </a:p>
        </p:txBody>
      </p:sp>
      <p:pic>
        <p:nvPicPr>
          <p:cNvPr id="4" name="Content Placeholder 3" descr="airplane2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743199" y="838200"/>
            <a:ext cx="2913529" cy="990600"/>
          </a:xfrm>
        </p:spPr>
      </p:pic>
      <p:sp>
        <p:nvSpPr>
          <p:cNvPr id="5" name="Rectangle 4"/>
          <p:cNvSpPr/>
          <p:nvPr/>
        </p:nvSpPr>
        <p:spPr>
          <a:xfrm>
            <a:off x="304800" y="27432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U.S. Navy is developing a new parachute that will bring sky divers to the ground slowly over a short jumping distance from a low-flying plane.  The challenge is to determine which factors most affect how fast a parachute comes to the ground and make a recommendation to the navy for how to build a parachute that comes slowly to the ground over a short distance.  The design should demonstrate possible answers to the question….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How Is Motion Changed?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67818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Work in your teams to examine the materials, discuss possible variables in developing a parachute and generate questions to guide the investigation.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Use the KWHL sheet to guide question generation. 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Program Files\Microsoft Office\Media\CntCD1\ClipArt3\j0234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911790" cy="2726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6551 L 0.73264 0.56898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9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Comic Sans MS" pitchFamily="66" charset="0"/>
              </a:rPr>
              <a:t>Record the questions you will investigate on the Parachute Data Sheet.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Comic Sans MS" pitchFamily="66" charset="0"/>
              </a:rPr>
              <a:t>Use this </a:t>
            </a:r>
            <a:r>
              <a:rPr lang="en-US" dirty="0" smtClean="0">
                <a:latin typeface="Comic Sans MS" pitchFamily="66" charset="0"/>
                <a:hlinkClick r:id="rId2"/>
              </a:rPr>
              <a:t>page of links </a:t>
            </a:r>
            <a:r>
              <a:rPr lang="en-US" dirty="0" smtClean="0">
                <a:latin typeface="Comic Sans MS" pitchFamily="66" charset="0"/>
              </a:rPr>
              <a:t>as a resource to gather the info you need.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Comic Sans MS" pitchFamily="66" charset="0"/>
              </a:rPr>
              <a:t>Test your ideas and design a parachute that will fall to the ground more slowly than any other team.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Comic Sans MS" pitchFamily="66" charset="0"/>
              </a:rPr>
              <a:t>Fill out the table with your observations and questions that may arise.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Comic Sans MS" pitchFamily="66" charset="0"/>
              </a:rPr>
              <a:t>Each team shows their parachute and how it performs.  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Comic Sans MS" pitchFamily="66" charset="0"/>
              </a:rPr>
              <a:t>Develop a science-based explanation for why the modifications made to the slowest parachute made it descend the most slowly.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8.  Each team shares their explanations to the   essential question…</a:t>
            </a:r>
          </a:p>
          <a:p>
            <a:pPr algn="ctr">
              <a:buNone/>
            </a:pPr>
            <a:r>
              <a:rPr lang="en-US" sz="3600" b="1" i="1" dirty="0" smtClean="0">
                <a:solidFill>
                  <a:srgbClr val="CC3399"/>
                </a:solidFill>
                <a:latin typeface="Comic Sans MS" pitchFamily="66" charset="0"/>
              </a:rPr>
              <a:t>How is motion changed?</a:t>
            </a:r>
          </a:p>
          <a:p>
            <a:pPr algn="ctr">
              <a:buNone/>
            </a:pPr>
            <a:endParaRPr lang="en-US" sz="3600" b="1" i="1" dirty="0" smtClean="0">
              <a:solidFill>
                <a:srgbClr val="CC3399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3600" dirty="0" smtClean="0">
                <a:latin typeface="Comic Sans MS" pitchFamily="66" charset="0"/>
              </a:rPr>
              <a:t>Was this lesson anything like the one you remembered from your past?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289</Words>
  <Application>Microsoft Office PowerPoint</Application>
  <PresentationFormat>On-screen Show (4:3)</PresentationFormat>
  <Paragraphs>19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Inquiry- Based Lesson</vt:lpstr>
      <vt:lpstr>Parachute Challenge</vt:lpstr>
      <vt:lpstr>How Is Motion Changed?</vt:lpstr>
      <vt:lpstr>Slide 4</vt:lpstr>
      <vt:lpstr>Slide 5</vt:lpstr>
    </vt:vector>
  </TitlesOfParts>
  <Company>Salt Lake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Parachute Challenge</dc:title>
  <dc:creator>ll007148</dc:creator>
  <cp:lastModifiedBy>ll007148</cp:lastModifiedBy>
  <cp:revision>84</cp:revision>
  <dcterms:created xsi:type="dcterms:W3CDTF">2011-05-16T15:48:08Z</dcterms:created>
  <dcterms:modified xsi:type="dcterms:W3CDTF">2011-05-17T03:57:06Z</dcterms:modified>
</cp:coreProperties>
</file>